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54312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558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3400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53370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0429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161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57094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663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198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08927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362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6D6A7-CDAE-43BA-B011-7E5E6ED8DAD4}" type="datetimeFigureOut">
              <a:rPr lang="he-IL" smtClean="0"/>
              <a:t>י"ח/תמוז/תשע"ו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957B7-F792-48B8-AD20-3416888177A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9645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143" y="188640"/>
            <a:ext cx="9031623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110140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‫הצגה על המסך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עודד</dc:creator>
  <cp:lastModifiedBy>עודד</cp:lastModifiedBy>
  <cp:revision>1</cp:revision>
  <dcterms:created xsi:type="dcterms:W3CDTF">2016-07-24T09:05:22Z</dcterms:created>
  <dcterms:modified xsi:type="dcterms:W3CDTF">2016-07-24T09:06:45Z</dcterms:modified>
</cp:coreProperties>
</file>